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Nunito"/>
      <p:regular r:id="rId19"/>
      <p:bold r:id="rId20"/>
      <p:italic r:id="rId21"/>
      <p:boldItalic r:id="rId22"/>
    </p:embeddedFont>
    <p:embeddedFont>
      <p:font typeface="Maven Pro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.fntdata"/><Relationship Id="rId11" Type="http://schemas.openxmlformats.org/officeDocument/2006/relationships/slide" Target="slides/slide6.xml"/><Relationship Id="rId22" Type="http://schemas.openxmlformats.org/officeDocument/2006/relationships/font" Target="fonts/Nunito-boldItalic.fntdata"/><Relationship Id="rId10" Type="http://schemas.openxmlformats.org/officeDocument/2006/relationships/slide" Target="slides/slide5.xml"/><Relationship Id="rId21" Type="http://schemas.openxmlformats.org/officeDocument/2006/relationships/font" Target="fonts/Nunito-italic.fntdata"/><Relationship Id="rId13" Type="http://schemas.openxmlformats.org/officeDocument/2006/relationships/slide" Target="slides/slide8.xml"/><Relationship Id="rId24" Type="http://schemas.openxmlformats.org/officeDocument/2006/relationships/font" Target="fonts/MavenPro-bold.fntdata"/><Relationship Id="rId12" Type="http://schemas.openxmlformats.org/officeDocument/2006/relationships/slide" Target="slides/slide7.xml"/><Relationship Id="rId23" Type="http://schemas.openxmlformats.org/officeDocument/2006/relationships/font" Target="fonts/MavenPr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Explain why there are no cloud services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Explain why I didn’t need a custom back end (starting to use Spring Boot with Java, </a:t>
            </a:r>
            <a:r>
              <a:rPr lang="en"/>
              <a:t>decided it wasn’t needed)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93fad2c7f1_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93fad2c7f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Explain why there are no cloud services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Explain why I didn’t need a custom back end (starting to use Spring Boot with Java, decided it wasn’t needed)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e9090756a_1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e9090756a_1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Three levels of optional financial options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293fad2c7f1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293fad2c7f1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Better Weather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Noah Sternberg - CSC425 Final Project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14"/>
          <p:cNvSpPr txBox="1"/>
          <p:nvPr>
            <p:ph type="title"/>
          </p:nvPr>
        </p:nvSpPr>
        <p:spPr>
          <a:xfrm>
            <a:off x="490250" y="488250"/>
            <a:ext cx="8396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I Hate Weather Apps.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 lot.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</a:t>
            </a:r>
            <a:endParaRPr/>
          </a:p>
        </p:txBody>
      </p:sp>
      <p:cxnSp>
        <p:nvCxnSpPr>
          <p:cNvPr id="290" name="Google Shape;290;p15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  <p:pic>
        <p:nvPicPr>
          <p:cNvPr id="291" name="Google Shape;29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75" y="1883388"/>
            <a:ext cx="3805849" cy="2291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6250" y="1883989"/>
            <a:ext cx="3805848" cy="22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297" name="Google Shape;297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Weather, First and Foremost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99" name="Google Shape;29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5351" y="1416500"/>
            <a:ext cx="4535287" cy="231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7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7"/>
          <p:cNvSpPr txBox="1"/>
          <p:nvPr>
            <p:ph idx="4294967295" type="title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Overview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i="1" sz="1600"/>
          </a:p>
        </p:txBody>
      </p:sp>
      <p:pic>
        <p:nvPicPr>
          <p:cNvPr id="306" name="Google Shape;30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725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07" name="Google Shape;307;p17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2638668" y="1363170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08" name="Google Shape;308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856629" y="1363008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09" name="Google Shape;309;p17"/>
          <p:cNvSpPr txBox="1"/>
          <p:nvPr>
            <p:ph idx="4294967295" type="title"/>
          </p:nvPr>
        </p:nvSpPr>
        <p:spPr>
          <a:xfrm>
            <a:off x="231725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Front End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10" name="Google Shape;310;p17"/>
          <p:cNvSpPr txBox="1"/>
          <p:nvPr>
            <p:ph idx="4294967295" type="body"/>
          </p:nvPr>
        </p:nvSpPr>
        <p:spPr>
          <a:xfrm>
            <a:off x="231725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ReactJS with SCSS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311" name="Google Shape;311;p17"/>
          <p:cNvSpPr txBox="1"/>
          <p:nvPr>
            <p:ph idx="4294967295" type="title"/>
          </p:nvPr>
        </p:nvSpPr>
        <p:spPr>
          <a:xfrm>
            <a:off x="2449668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Back End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12" name="Google Shape;312;p17"/>
          <p:cNvSpPr txBox="1"/>
          <p:nvPr>
            <p:ph idx="4294967295" type="title"/>
          </p:nvPr>
        </p:nvSpPr>
        <p:spPr>
          <a:xfrm>
            <a:off x="4667629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Web Services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13" name="Google Shape;313;p17"/>
          <p:cNvSpPr txBox="1"/>
          <p:nvPr>
            <p:ph idx="4294967295" type="body"/>
          </p:nvPr>
        </p:nvSpPr>
        <p:spPr>
          <a:xfrm>
            <a:off x="2449668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National Weather Service’s Free RESTful API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314" name="Google Shape;314;p17"/>
          <p:cNvSpPr txBox="1"/>
          <p:nvPr>
            <p:ph idx="4294967295" type="body"/>
          </p:nvPr>
        </p:nvSpPr>
        <p:spPr>
          <a:xfrm>
            <a:off x="4667629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National Weather Services Free RESTful API and OpenWeatherMap’s GeoCoding RESTful API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315" name="Google Shape;315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074590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16" name="Google Shape;316;p17"/>
          <p:cNvSpPr txBox="1"/>
          <p:nvPr>
            <p:ph idx="4294967295" type="title"/>
          </p:nvPr>
        </p:nvSpPr>
        <p:spPr>
          <a:xfrm>
            <a:off x="688559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Cloud Services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17" name="Google Shape;317;p17"/>
          <p:cNvSpPr txBox="1"/>
          <p:nvPr>
            <p:ph idx="4294967295" type="body"/>
          </p:nvPr>
        </p:nvSpPr>
        <p:spPr>
          <a:xfrm>
            <a:off x="6885590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None!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(Didn’t need one)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8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18"/>
          <p:cNvSpPr txBox="1"/>
          <p:nvPr>
            <p:ph idx="4294967295" type="title"/>
          </p:nvPr>
        </p:nvSpPr>
        <p:spPr>
          <a:xfrm>
            <a:off x="311700" y="22010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Behind the Scenes</a:t>
            </a:r>
            <a:endParaRPr/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t/>
            </a:r>
            <a:endParaRPr i="1" sz="1600"/>
          </a:p>
        </p:txBody>
      </p:sp>
      <p:pic>
        <p:nvPicPr>
          <p:cNvPr id="324" name="Google Shape;32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0450" y="1363020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25" name="Google Shape;325;p18"/>
          <p:cNvPicPr preferRelativeResize="0"/>
          <p:nvPr/>
        </p:nvPicPr>
        <p:blipFill rotWithShape="1">
          <a:blip r:embed="rId4">
            <a:alphaModFix/>
          </a:blip>
          <a:srcRect b="9" l="0" r="0" t="9"/>
          <a:stretch/>
        </p:blipFill>
        <p:spPr>
          <a:xfrm>
            <a:off x="3758393" y="1363170"/>
            <a:ext cx="1644300" cy="16440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26" name="Google Shape;326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976354" y="1363008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7" name="Google Shape;327;p18"/>
          <p:cNvSpPr txBox="1"/>
          <p:nvPr>
            <p:ph idx="4294967295" type="title"/>
          </p:nvPr>
        </p:nvSpPr>
        <p:spPr>
          <a:xfrm>
            <a:off x="1351450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Planning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28" name="Google Shape;328;p18"/>
          <p:cNvSpPr txBox="1"/>
          <p:nvPr>
            <p:ph idx="4294967295" type="body"/>
          </p:nvPr>
        </p:nvSpPr>
        <p:spPr>
          <a:xfrm>
            <a:off x="1351450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JIRA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329" name="Google Shape;329;p18"/>
          <p:cNvSpPr txBox="1"/>
          <p:nvPr>
            <p:ph idx="4294967295" type="title"/>
          </p:nvPr>
        </p:nvSpPr>
        <p:spPr>
          <a:xfrm>
            <a:off x="3569393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Version Control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30" name="Google Shape;330;p18"/>
          <p:cNvSpPr txBox="1"/>
          <p:nvPr>
            <p:ph idx="4294967295" type="title"/>
          </p:nvPr>
        </p:nvSpPr>
        <p:spPr>
          <a:xfrm>
            <a:off x="5787354" y="3047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CI/CD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31" name="Google Shape;331;p18"/>
          <p:cNvSpPr txBox="1"/>
          <p:nvPr>
            <p:ph idx="4294967295" type="body"/>
          </p:nvPr>
        </p:nvSpPr>
        <p:spPr>
          <a:xfrm>
            <a:off x="3569393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Git and GitHub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332" name="Google Shape;332;p18"/>
          <p:cNvSpPr txBox="1"/>
          <p:nvPr>
            <p:ph idx="4294967295" type="body"/>
          </p:nvPr>
        </p:nvSpPr>
        <p:spPr>
          <a:xfrm>
            <a:off x="5787354" y="35724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GitHub Actions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19"/>
          <p:cNvSpPr txBox="1"/>
          <p:nvPr>
            <p:ph type="title"/>
          </p:nvPr>
        </p:nvSpPr>
        <p:spPr>
          <a:xfrm>
            <a:off x="460950" y="2065350"/>
            <a:ext cx="3687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338" name="Google Shape;338;p19"/>
          <p:cNvSpPr txBox="1"/>
          <p:nvPr/>
        </p:nvSpPr>
        <p:spPr>
          <a:xfrm>
            <a:off x="4563150" y="572850"/>
            <a:ext cx="41199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i="1" lang="en" sz="18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Because of the way I laid out the app, everywhere I tried hosting didn’t work, so I’m using a local build</a:t>
            </a:r>
            <a:endParaRPr sz="1600">
              <a:solidFill>
                <a:srgbClr val="73737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Free, but if it wasn’t …</a:t>
            </a:r>
            <a:endParaRPr/>
          </a:p>
        </p:txBody>
      </p:sp>
      <p:cxnSp>
        <p:nvCxnSpPr>
          <p:cNvPr id="344" name="Google Shape;344;p20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" name="Google Shape;345;p20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Option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346" name="Google Shape;346;p20"/>
          <p:cNvSpPr txBox="1"/>
          <p:nvPr>
            <p:ph idx="1" type="body"/>
          </p:nvPr>
        </p:nvSpPr>
        <p:spPr>
          <a:xfrm>
            <a:off x="976098" y="2674725"/>
            <a:ext cx="21309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605"/>
              <a:buNone/>
            </a:pPr>
            <a:r>
              <a:rPr lang="en" sz="960">
                <a:solidFill>
                  <a:schemeClr val="dk2"/>
                </a:solidFill>
              </a:rPr>
              <a:t>Offer optional financial support (“buy me a coffee”)</a:t>
            </a:r>
            <a:endParaRPr sz="96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960">
              <a:solidFill>
                <a:schemeClr val="dk2"/>
              </a:solidFill>
            </a:endParaRPr>
          </a:p>
        </p:txBody>
      </p:sp>
      <p:cxnSp>
        <p:nvCxnSpPr>
          <p:cNvPr id="347" name="Google Shape;347;p20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8" name="Google Shape;348;p20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Option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349" name="Google Shape;349;p20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Offer some </a:t>
            </a:r>
            <a:r>
              <a:rPr lang="en" sz="1200">
                <a:solidFill>
                  <a:schemeClr val="dk2"/>
                </a:solidFill>
              </a:rPr>
              <a:t>features behind a paid upgrade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350" name="Google Shape;350;p20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1" name="Google Shape;351;p20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Option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352" name="Google Shape;352;p20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Ads, with a paid opt-out</a:t>
            </a:r>
            <a:br>
              <a:rPr lang="en" sz="1200">
                <a:solidFill>
                  <a:schemeClr val="dk2"/>
                </a:solidFill>
              </a:rPr>
            </a:br>
            <a:r>
              <a:rPr lang="en" sz="1200">
                <a:solidFill>
                  <a:schemeClr val="dk2"/>
                </a:solidFill>
              </a:rPr>
              <a:t>(I refuse to use invasive ads)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353" name="Google Shape;353;p20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354" name="Google Shape;354;p20"/>
            <p:cNvCxnSpPr>
              <a:stCxn id="355" idx="6"/>
              <a:endCxn id="356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55" name="Google Shape;355;p20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0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0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1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</a:t>
            </a:r>
            <a:r>
              <a:rPr lang="en"/>
              <a:t>your</a:t>
            </a:r>
            <a:r>
              <a:rPr lang="en"/>
              <a:t> time!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